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59" r:id="rId13"/>
    <p:sldId id="270" r:id="rId14"/>
    <p:sldId id="269" r:id="rId15"/>
    <p:sldId id="271" r:id="rId16"/>
    <p:sldId id="272" r:id="rId17"/>
    <p:sldId id="273" r:id="rId18"/>
    <p:sldId id="261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D1BD2CF-1E8F-5D4E-82B0-952619D52FA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4CE74AE1-AB53-0C49-8294-B53C4339E8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d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montgomeryschoolsmd.org/departments/studentaffairs/sao/resources/#visual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97200" y="4530656"/>
            <a:ext cx="5892800" cy="1294404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latin typeface="Times New Roman"/>
                <a:cs typeface="Times New Roman"/>
              </a:rPr>
              <a:t>Preparing Student Presenters</a:t>
            </a:r>
            <a:endParaRPr lang="en-US" sz="5400" b="1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54400" y="694267"/>
            <a:ext cx="4916888" cy="2946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WORKSHOPS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Picture 4" descr="mascgraphic-edit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09" y="5530218"/>
            <a:ext cx="1340672" cy="1018133"/>
          </a:xfrm>
          <a:prstGeom prst="rect">
            <a:avLst/>
          </a:prstGeom>
        </p:spPr>
      </p:pic>
      <p:pic>
        <p:nvPicPr>
          <p:cNvPr id="6" name="Picture 5" descr="coonfusion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87" y="254000"/>
            <a:ext cx="1927013" cy="3854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02392" y="6333064"/>
            <a:ext cx="2455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Karen Crawford 2010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0461" y="5294783"/>
            <a:ext cx="133691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i="1" dirty="0" smtClean="0">
                <a:latin typeface="Times New Roman"/>
                <a:cs typeface="Times New Roman"/>
              </a:rPr>
              <a:t>Prepared for MASC….</a:t>
            </a:r>
            <a:endParaRPr lang="en-US" sz="9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508377" cy="1143000"/>
          </a:xfrm>
        </p:spPr>
        <p:txBody>
          <a:bodyPr anchor="t"/>
          <a:lstStyle/>
          <a:p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Objectives</a:t>
            </a:r>
            <a:endParaRPr lang="en-US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8280401" cy="3916363"/>
          </a:xfrm>
        </p:spPr>
        <p:txBody>
          <a:bodyPr>
            <a:normAutofit/>
          </a:bodyPr>
          <a:lstStyle/>
          <a:p>
            <a:pPr lvl="0"/>
            <a:r>
              <a:rPr lang="en-US" sz="4000" dirty="0" smtClean="0">
                <a:latin typeface="Times New Roman"/>
                <a:cs typeface="Times New Roman"/>
              </a:rPr>
              <a:t>To review essential elements of a student workshop (content, delivery, visual, other)</a:t>
            </a:r>
          </a:p>
          <a:p>
            <a:pPr lvl="0"/>
            <a:r>
              <a:rPr lang="en-US" sz="4000" dirty="0" smtClean="0">
                <a:latin typeface="Times New Roman"/>
                <a:cs typeface="Times New Roman"/>
              </a:rPr>
              <a:t>See resources available to help students present quality workshops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4770813" cy="3314700"/>
          </a:xfrm>
        </p:spPr>
        <p:txBody>
          <a:bodyPr anchor="t"/>
          <a:lstStyle/>
          <a:p>
            <a:pPr algn="ctr"/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Gallery Walk</a:t>
            </a:r>
            <a:endParaRPr lang="en-US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pic>
        <p:nvPicPr>
          <p:cNvPr id="5" name="Picture 4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002" y="2895600"/>
            <a:ext cx="1114425" cy="1524000"/>
          </a:xfrm>
          <a:prstGeom prst="rect">
            <a:avLst/>
          </a:prstGeom>
        </p:spPr>
      </p:pic>
      <p:pic>
        <p:nvPicPr>
          <p:cNvPr id="6" name="Picture 5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219" y="3174999"/>
            <a:ext cx="1114425" cy="1524000"/>
          </a:xfrm>
          <a:prstGeom prst="rect">
            <a:avLst/>
          </a:prstGeom>
        </p:spPr>
      </p:pic>
      <p:pic>
        <p:nvPicPr>
          <p:cNvPr id="7" name="Picture 6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219" y="4698999"/>
            <a:ext cx="1114425" cy="1524000"/>
          </a:xfrm>
          <a:prstGeom prst="rect">
            <a:avLst/>
          </a:prstGeom>
        </p:spPr>
      </p:pic>
      <p:pic>
        <p:nvPicPr>
          <p:cNvPr id="8" name="Picture 7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827" y="5071532"/>
            <a:ext cx="1114425" cy="1524000"/>
          </a:xfrm>
          <a:prstGeom prst="rect">
            <a:avLst/>
          </a:prstGeom>
        </p:spPr>
      </p:pic>
      <p:pic>
        <p:nvPicPr>
          <p:cNvPr id="9" name="Picture 8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002" y="1371600"/>
            <a:ext cx="1114425" cy="15240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7370"/>
            <a:ext cx="5643746" cy="1117133"/>
          </a:xfrm>
        </p:spPr>
        <p:txBody>
          <a:bodyPr anchor="t"/>
          <a:lstStyle/>
          <a:p>
            <a:pPr algn="ctr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Gallery Walk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pic>
        <p:nvPicPr>
          <p:cNvPr id="5" name="Picture 4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3620" y="830322"/>
            <a:ext cx="237619" cy="324949"/>
          </a:xfrm>
          <a:prstGeom prst="rect">
            <a:avLst/>
          </a:prstGeom>
        </p:spPr>
      </p:pic>
      <p:pic>
        <p:nvPicPr>
          <p:cNvPr id="6" name="Picture 5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833" y="830322"/>
            <a:ext cx="237619" cy="324949"/>
          </a:xfrm>
          <a:prstGeom prst="rect">
            <a:avLst/>
          </a:prstGeom>
        </p:spPr>
      </p:pic>
      <p:pic>
        <p:nvPicPr>
          <p:cNvPr id="7" name="Picture 6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452" y="1301266"/>
            <a:ext cx="237619" cy="324949"/>
          </a:xfrm>
          <a:prstGeom prst="rect">
            <a:avLst/>
          </a:prstGeom>
        </p:spPr>
      </p:pic>
      <p:pic>
        <p:nvPicPr>
          <p:cNvPr id="8" name="Picture 7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430" y="342899"/>
            <a:ext cx="237619" cy="324949"/>
          </a:xfrm>
          <a:prstGeom prst="rect">
            <a:avLst/>
          </a:prstGeom>
        </p:spPr>
      </p:pic>
      <p:pic>
        <p:nvPicPr>
          <p:cNvPr id="9" name="Picture 8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002" y="505373"/>
            <a:ext cx="237619" cy="324949"/>
          </a:xfrm>
          <a:prstGeom prst="rect">
            <a:avLst/>
          </a:prstGeom>
        </p:spPr>
      </p:pic>
      <p:pic>
        <p:nvPicPr>
          <p:cNvPr id="10" name="Picture 9" descr="thumbnail-12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774" y="1277526"/>
            <a:ext cx="237619" cy="3249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2184115"/>
            <a:ext cx="843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Walk around and add items you feel are important for each category….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26035" y="2599576"/>
            <a:ext cx="35373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/>
                <a:cs typeface="Times New Roman"/>
              </a:rPr>
              <a:t>CONTENT</a:t>
            </a:r>
          </a:p>
          <a:p>
            <a:r>
              <a:rPr lang="en-US" sz="4000" dirty="0" smtClean="0">
                <a:latin typeface="Times New Roman"/>
                <a:cs typeface="Times New Roman"/>
              </a:rPr>
              <a:t>DELIVERY</a:t>
            </a:r>
          </a:p>
          <a:p>
            <a:r>
              <a:rPr lang="en-US" sz="4000" dirty="0" smtClean="0">
                <a:latin typeface="Times New Roman"/>
                <a:cs typeface="Times New Roman"/>
              </a:rPr>
              <a:t>VISUAL AIDS</a:t>
            </a:r>
          </a:p>
          <a:p>
            <a:r>
              <a:rPr lang="en-US" sz="4000" dirty="0" smtClean="0">
                <a:latin typeface="Times New Roman"/>
                <a:cs typeface="Times New Roman"/>
              </a:rPr>
              <a:t>OTHER</a:t>
            </a:r>
            <a:endParaRPr lang="en-US" sz="4000" dirty="0">
              <a:latin typeface="Times New Roman"/>
              <a:cs typeface="Times New Roman"/>
            </a:endParaRPr>
          </a:p>
        </p:txBody>
      </p:sp>
      <p:pic>
        <p:nvPicPr>
          <p:cNvPr id="13" name="Picture 12" descr="Fountain Pen.pict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 flipH="1">
            <a:off x="1084827" y="3467249"/>
            <a:ext cx="2502035" cy="250203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1"/>
            <a:ext cx="6508377" cy="1761067"/>
          </a:xfrm>
        </p:spPr>
        <p:txBody>
          <a:bodyPr anchor="t"/>
          <a:lstStyle/>
          <a:p>
            <a:r>
              <a:rPr lang="en-US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Distribute Checklist</a:t>
            </a:r>
            <a:endParaRPr lang="en-US" sz="11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3762849"/>
            <a:ext cx="843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Compare the handout checklist and add items that were generated during the gallery walk….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57335" y="284884"/>
            <a:ext cx="1792301" cy="1697437"/>
          </a:xfrm>
          <a:prstGeom prst="rect">
            <a:avLst/>
          </a:prstGeom>
          <a:solidFill>
            <a:srgbClr val="FFFFFF">
              <a:alpha val="56000"/>
            </a:srgb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6000" y="0"/>
            <a:ext cx="37182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Content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46000" y="1323439"/>
            <a:ext cx="798820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Written outline of workshop includes “running time” (how long an activity takes  </a:t>
            </a:r>
          </a:p>
          <a:p>
            <a:pPr lvl="0"/>
            <a:r>
              <a:rPr lang="en-US" dirty="0" smtClean="0">
                <a:latin typeface="Times New Roman"/>
                <a:cs typeface="Times New Roman"/>
              </a:rPr>
              <a:t>   and the total workshop time used up to that point)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Applicable to students’ interests (relevant)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“up-to-date” information/statistics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encourages thinking and self exploration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introduction - grabs  attention (immediately engage) 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clearly defined objectives 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concepts in logical sequence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concepts flow well (transitions are smooth)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concepts given support from visual aids as appropriate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sufficient detail to support the main points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activities to allow participants to process/understand concepts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variety of activities (not just “lecture”)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closing summarizes the workshop clearly and concisely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conclusion strong (not just "I guess that’s it.")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allow question/answer session as appropriate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have an energizer planned just in case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have a “plan B” to shorten an activity or something that can be cut out if time </a:t>
            </a:r>
          </a:p>
          <a:p>
            <a:pPr lvl="0"/>
            <a:r>
              <a:rPr lang="en-US" dirty="0" smtClean="0">
                <a:latin typeface="Times New Roman"/>
                <a:cs typeface="Times New Roman"/>
              </a:rPr>
              <a:t>  becomes a factor and also have an extra activity incase you have extra time!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57335" y="284884"/>
            <a:ext cx="1792301" cy="1697437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6000" y="0"/>
            <a:ext cx="38908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Delivery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46000" y="1323439"/>
            <a:ext cx="7988203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knowledgeable about the topic covered in your presentation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notes in order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know the content - do not read from a paper or slide (be knowledgeable about the topic)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visual aids in order (pre-rolled tape to put up visuals or equipment set and ready)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use wording appropriate to the audience, not above or below them.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refer to your handouts. Don't just say, "Look it over later." A good technique is to leave several blanks to be filled in during the workshop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questions? address responses to everyone, not just the person who asked the question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avoid fillers: “umm" "you know"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speak loudly enough to be heard in the room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pronounce words clearly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avoid speaking too rapidly  (speak slowly)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no significant loss of eye contact from reading a slide or gesturing toward it (do not read </a:t>
            </a:r>
          </a:p>
          <a:p>
            <a:pPr lvl="0"/>
            <a:r>
              <a:rPr lang="en-US" sz="1600" dirty="0" smtClean="0">
                <a:latin typeface="Times New Roman"/>
                <a:cs typeface="Times New Roman"/>
              </a:rPr>
              <a:t>  “word for word” to audience from a slide)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varied voice pitch for emphasis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eye contact - look at entire audience (watch “blind” corners)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speak key points (such as conclusion) without reading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avoid nervous hand movements – be aware of your body language – charisma!!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smile - Be enthusiastic and energetic</a:t>
            </a:r>
          </a:p>
          <a:p>
            <a:pPr lvl="0"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manage the timing/delivery of the workshop</a:t>
            </a:r>
          </a:p>
          <a:p>
            <a:pPr>
              <a:buFont typeface="Arial"/>
              <a:buChar char="•"/>
            </a:pPr>
            <a:r>
              <a:rPr lang="en-US" sz="1600" dirty="0" smtClean="0">
                <a:latin typeface="Times New Roman"/>
                <a:cs typeface="Times New Roman"/>
              </a:rPr>
              <a:t> PRACTICE PRESENTING THE WORKSHOP!!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57335" y="284884"/>
            <a:ext cx="1792301" cy="1697437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6000" y="0"/>
            <a:ext cx="51359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Visual Aids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46000" y="1323439"/>
            <a:ext cx="798820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visuals tied into the points you are trying to communicate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easily seen from all areas of the room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appropriate number of words and images on slides (not overloaded - focused on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  critical elements, not excessive in detail) - not “wordy”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background does not interfere with points or text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sufficient "white" space to (don’t overcrowd everything on one poster or slide) – 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check the spelling!!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have tangible props when possible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use images that suit purpose and are appropriate for audience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color choices should be easy to view (don’t use light markers – more difficult to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  see; white lettering on a dark slide is not as readable as dark lettering on a lighter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  slide)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colorful and “attention grabbing!”</a:t>
            </a:r>
          </a:p>
          <a:p>
            <a:pPr lvl="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have a back-up plan if computer/LCD projector does not work or is not available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  (check technology!)</a:t>
            </a:r>
          </a:p>
          <a:p>
            <a:pPr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 use font types, sizes, and colors that can be read easily (not too fancy,  not vertical </a:t>
            </a:r>
            <a:br>
              <a:rPr lang="en-US" dirty="0" smtClean="0">
                <a:latin typeface="Times New Roman"/>
                <a:cs typeface="Times New Roman"/>
              </a:rPr>
            </a:br>
            <a:r>
              <a:rPr lang="en-US" dirty="0" smtClean="0">
                <a:latin typeface="Times New Roman"/>
                <a:cs typeface="Times New Roman"/>
              </a:rPr>
              <a:t>  lettering, etc.) </a:t>
            </a:r>
            <a:br>
              <a:rPr lang="en-US" dirty="0" smtClean="0">
                <a:latin typeface="Times New Roman"/>
                <a:cs typeface="Times New Roman"/>
              </a:rPr>
            </a:b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57335" y="284884"/>
            <a:ext cx="1792301" cy="169743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6000" y="0"/>
            <a:ext cx="280557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Other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46000" y="1323439"/>
            <a:ext cx="79882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sz="3200" dirty="0" smtClean="0">
                <a:latin typeface="Times New Roman"/>
                <a:cs typeface="Times New Roman"/>
              </a:rPr>
              <a:t> dress appropriately so your clothing is not </a:t>
            </a:r>
            <a:br>
              <a:rPr lang="en-US" sz="3200" dirty="0" smtClean="0">
                <a:latin typeface="Times New Roman"/>
                <a:cs typeface="Times New Roman"/>
              </a:rPr>
            </a:br>
            <a:r>
              <a:rPr lang="en-US" sz="3200" dirty="0" smtClean="0">
                <a:latin typeface="Times New Roman"/>
                <a:cs typeface="Times New Roman"/>
              </a:rPr>
              <a:t>  distracting to the presentation</a:t>
            </a:r>
          </a:p>
          <a:p>
            <a:pPr lvl="0">
              <a:buFont typeface="Arial"/>
              <a:buChar char="•"/>
            </a:pPr>
            <a:r>
              <a:rPr lang="en-US" sz="3200" dirty="0" smtClean="0">
                <a:latin typeface="Times New Roman"/>
                <a:cs typeface="Times New Roman"/>
              </a:rPr>
              <a:t> rewards (candy – to keep audience engaged?)</a:t>
            </a:r>
          </a:p>
          <a:p>
            <a:pPr lvl="0">
              <a:buFont typeface="Arial"/>
              <a:buChar char="•"/>
            </a:pPr>
            <a:r>
              <a:rPr lang="en-US" sz="3200" dirty="0" smtClean="0">
                <a:latin typeface="Times New Roman"/>
                <a:cs typeface="Times New Roman"/>
              </a:rPr>
              <a:t> create an environment that is safe to share </a:t>
            </a:r>
            <a:br>
              <a:rPr lang="en-US" sz="3200" dirty="0" smtClean="0">
                <a:latin typeface="Times New Roman"/>
                <a:cs typeface="Times New Roman"/>
              </a:rPr>
            </a:br>
            <a:r>
              <a:rPr lang="en-US" sz="3200" dirty="0" smtClean="0">
                <a:latin typeface="Times New Roman"/>
                <a:cs typeface="Times New Roman"/>
              </a:rPr>
              <a:t>  ideas</a:t>
            </a:r>
          </a:p>
          <a:p>
            <a:pPr lvl="0">
              <a:buFont typeface="Arial"/>
              <a:buChar char="•"/>
            </a:pPr>
            <a:r>
              <a:rPr lang="en-US" sz="3200" dirty="0" smtClean="0">
                <a:latin typeface="Times New Roman"/>
                <a:cs typeface="Times New Roman"/>
              </a:rPr>
              <a:t> arrive early to set up the workshop room</a:t>
            </a:r>
          </a:p>
          <a:p>
            <a:pPr lvl="0">
              <a:buFont typeface="Arial"/>
              <a:buChar char="•"/>
            </a:pPr>
            <a:r>
              <a:rPr lang="en-US" sz="3200" dirty="0" smtClean="0">
                <a:latin typeface="Times New Roman"/>
                <a:cs typeface="Times New Roman"/>
              </a:rPr>
              <a:t> have FUN!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57335" y="284884"/>
            <a:ext cx="1792301" cy="1697437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3560" y="0"/>
            <a:ext cx="847720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Measuring Success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46000" y="1614345"/>
            <a:ext cx="79882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 </a:t>
            </a:r>
            <a:r>
              <a:rPr lang="en-US" sz="2400" i="1" dirty="0" smtClean="0">
                <a:latin typeface="Times New Roman"/>
                <a:cs typeface="Times New Roman"/>
              </a:rPr>
              <a:t>Measuring the success or failure of a workshop goes beyond mere participant satisfaction of--hopefully--an enjoyable and constructive workshop. It is measured in terms of:</a:t>
            </a:r>
            <a:endParaRPr lang="en-US" sz="2400" dirty="0" smtClean="0">
              <a:latin typeface="Times New Roman"/>
              <a:cs typeface="Times New Roman"/>
            </a:endParaRPr>
          </a:p>
          <a:p>
            <a:r>
              <a:rPr lang="en-US" sz="2400" dirty="0" smtClean="0">
                <a:latin typeface="Times New Roman"/>
                <a:cs typeface="Times New Roman"/>
              </a:rPr>
              <a:t> </a:t>
            </a:r>
          </a:p>
          <a:p>
            <a:pPr lvl="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 to what extent objectives were achieved</a:t>
            </a:r>
          </a:p>
          <a:p>
            <a:pPr lvl="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 what thinking, behavior or activity changes have taken place, </a:t>
            </a:r>
            <a:br>
              <a:rPr lang="en-US" sz="2400" dirty="0" smtClean="0">
                <a:latin typeface="Times New Roman"/>
                <a:cs typeface="Times New Roman"/>
              </a:rPr>
            </a:br>
            <a:r>
              <a:rPr lang="en-US" sz="2400" dirty="0" smtClean="0">
                <a:latin typeface="Times New Roman"/>
                <a:cs typeface="Times New Roman"/>
              </a:rPr>
              <a:t>  will take place or have been confirmed as a result of the </a:t>
            </a:r>
            <a:br>
              <a:rPr lang="en-US" sz="2400" dirty="0" smtClean="0">
                <a:latin typeface="Times New Roman"/>
                <a:cs typeface="Times New Roman"/>
              </a:rPr>
            </a:br>
            <a:r>
              <a:rPr lang="en-US" sz="2400" dirty="0" smtClean="0">
                <a:latin typeface="Times New Roman"/>
                <a:cs typeface="Times New Roman"/>
              </a:rPr>
              <a:t>  workshop</a:t>
            </a:r>
          </a:p>
          <a:p>
            <a:pPr lvl="0"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 what action results as a consequence of the workshop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1"/>
            <a:ext cx="6712006" cy="1761067"/>
          </a:xfrm>
        </p:spPr>
        <p:txBody>
          <a:bodyPr anchor="t"/>
          <a:lstStyle/>
          <a:p>
            <a:r>
              <a:rPr lang="en-US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Workshop Outline</a:t>
            </a:r>
            <a:endParaRPr lang="en-US" sz="11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4118955"/>
            <a:ext cx="8433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….example of workshop outline with time for each activity and time running…. 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6"/>
            <a:ext cx="6508377" cy="1143000"/>
          </a:xfrm>
        </p:spPr>
        <p:txBody>
          <a:bodyPr anchor="t"/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Workshop Outline: </a:t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</a:b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time and time running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pic>
        <p:nvPicPr>
          <p:cNvPr id="16" name="Picture 15" descr="thumbnail-9.aspx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336" y="379420"/>
            <a:ext cx="1524000" cy="1400175"/>
          </a:xfrm>
          <a:prstGeom prst="rect">
            <a:avLst/>
          </a:prstGeom>
        </p:spPr>
      </p:pic>
      <p:pic>
        <p:nvPicPr>
          <p:cNvPr id="8" name="Picture 7" descr="Screen shot 2011-06-22 at 2.10.5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43" y="1394769"/>
            <a:ext cx="5542580" cy="5145704"/>
          </a:xfrm>
          <a:prstGeom prst="rect">
            <a:avLst/>
          </a:prstGeom>
        </p:spPr>
      </p:pic>
      <p:sp>
        <p:nvSpPr>
          <p:cNvPr id="11" name="Striped Right Arrow 10"/>
          <p:cNvSpPr/>
          <p:nvPr/>
        </p:nvSpPr>
        <p:spPr>
          <a:xfrm flipH="1">
            <a:off x="5336426" y="4914258"/>
            <a:ext cx="2133594" cy="14864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riped Right Arrow 8"/>
          <p:cNvSpPr/>
          <p:nvPr/>
        </p:nvSpPr>
        <p:spPr>
          <a:xfrm flipH="1">
            <a:off x="4980282" y="5484026"/>
            <a:ext cx="2133594" cy="14864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iped Right Arrow 9"/>
          <p:cNvSpPr/>
          <p:nvPr/>
        </p:nvSpPr>
        <p:spPr>
          <a:xfrm flipH="1">
            <a:off x="6047079" y="6202438"/>
            <a:ext cx="2133594" cy="14864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-1"/>
            <a:ext cx="6712006" cy="1761067"/>
          </a:xfrm>
        </p:spPr>
        <p:txBody>
          <a:bodyPr anchor="t"/>
          <a:lstStyle/>
          <a:p>
            <a:r>
              <a:rPr lang="en-US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Resources</a:t>
            </a:r>
            <a:endParaRPr lang="en-US" sz="11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" y="2488712"/>
            <a:ext cx="80651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 smtClean="0">
                <a:latin typeface="Times New Roman"/>
                <a:cs typeface="Times New Roman"/>
                <a:hlinkClick r:id="rId2"/>
              </a:rPr>
              <a:t>http://www.montgomeryschoolsmd.org/departments/studentaffairs/sao/resources/#visuals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</a:p>
          <a:p>
            <a:pPr algn="ctr"/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6" name="Picture 5" descr="Screen shot 2011-04-28 at 5.10.4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150" y="4040295"/>
            <a:ext cx="5727700" cy="18161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1-04-28 at 5.00.0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30" y="128326"/>
            <a:ext cx="8949636" cy="66013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9956392">
            <a:off x="121709" y="2805474"/>
            <a:ext cx="8917592" cy="1107996"/>
          </a:xfrm>
          <a:prstGeom prst="rect">
            <a:avLst/>
          </a:prstGeom>
          <a:solidFill>
            <a:srgbClr val="000090">
              <a:alpha val="36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View Slide Show</a:t>
            </a:r>
            <a:endParaRPr lang="en-US" sz="66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4-28 at 5.12.4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2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9956392">
            <a:off x="121709" y="2805474"/>
            <a:ext cx="8917592" cy="1107996"/>
          </a:xfrm>
          <a:prstGeom prst="rect">
            <a:avLst/>
          </a:prstGeom>
          <a:solidFill>
            <a:srgbClr val="000090">
              <a:alpha val="36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View Slide Show</a:t>
            </a:r>
            <a:endParaRPr lang="en-US" sz="66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1-04-28 at 5.14.0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54" y="774094"/>
            <a:ext cx="3336506" cy="4172857"/>
          </a:xfrm>
          <a:prstGeom prst="rect">
            <a:avLst/>
          </a:prstGeom>
        </p:spPr>
      </p:pic>
      <p:pic>
        <p:nvPicPr>
          <p:cNvPr id="5" name="Picture 4" descr="Screen shot 2011-04-28 at 5.14.4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784" y="157236"/>
            <a:ext cx="5719216" cy="45286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9956392">
            <a:off x="121708" y="3339633"/>
            <a:ext cx="8917592" cy="1107996"/>
          </a:xfrm>
          <a:prstGeom prst="rect">
            <a:avLst/>
          </a:prstGeom>
          <a:solidFill>
            <a:srgbClr val="000090">
              <a:alpha val="36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View Handout</a:t>
            </a:r>
            <a:endParaRPr lang="en-US" sz="66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1-04-28 at 5.16.5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28" y="607694"/>
            <a:ext cx="4432300" cy="5829300"/>
          </a:xfrm>
          <a:prstGeom prst="rect">
            <a:avLst/>
          </a:prstGeom>
        </p:spPr>
      </p:pic>
      <p:pic>
        <p:nvPicPr>
          <p:cNvPr id="8" name="Picture 7" descr="Screen shot 2011-04-28 at 5.18.0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638" y="159653"/>
            <a:ext cx="4241800" cy="5562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9956392">
            <a:off x="121708" y="3339633"/>
            <a:ext cx="8917592" cy="1107996"/>
          </a:xfrm>
          <a:prstGeom prst="rect">
            <a:avLst/>
          </a:prstGeom>
          <a:solidFill>
            <a:srgbClr val="000090">
              <a:alpha val="36000"/>
            </a:srgb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View Handout</a:t>
            </a:r>
            <a:endParaRPr lang="en-US" sz="66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7" y="342900"/>
            <a:ext cx="7027333" cy="1143000"/>
          </a:xfrm>
        </p:spPr>
        <p:txBody>
          <a:bodyPr anchor="t"/>
          <a:lstStyle/>
          <a:p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cs typeface="Times New Roman"/>
              </a:rPr>
              <a:t>Review Objectives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8280401" cy="3916363"/>
          </a:xfrm>
        </p:spPr>
        <p:txBody>
          <a:bodyPr>
            <a:normAutofit/>
          </a:bodyPr>
          <a:lstStyle/>
          <a:p>
            <a:pPr lvl="0"/>
            <a:r>
              <a:rPr lang="en-US" sz="4000" dirty="0" smtClean="0">
                <a:latin typeface="Times New Roman"/>
                <a:cs typeface="Times New Roman"/>
              </a:rPr>
              <a:t>Reviewed essential elements of a student workshop (content, delivery, visual, other)</a:t>
            </a:r>
          </a:p>
          <a:p>
            <a:pPr lvl="0"/>
            <a:r>
              <a:rPr lang="en-US" sz="4000" dirty="0" smtClean="0">
                <a:latin typeface="Times New Roman"/>
                <a:cs typeface="Times New Roman"/>
              </a:rPr>
              <a:t>Looked at resources available to help students present quality workshops</a:t>
            </a:r>
          </a:p>
        </p:txBody>
      </p:sp>
      <p:pic>
        <p:nvPicPr>
          <p:cNvPr id="4" name="Picture 3" descr="checkmark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433" y="442467"/>
            <a:ext cx="1409167" cy="74286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54400" y="694267"/>
            <a:ext cx="4916888" cy="29464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QUESTIONS 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" name="Picture 5" descr="coonfusion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87" y="254000"/>
            <a:ext cx="1927013" cy="3854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02392" y="6333064"/>
            <a:ext cx="2455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/>
                <a:cs typeface="Times New Roman"/>
              </a:rPr>
              <a:t>Karen Crawford 2010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118</TotalTime>
  <Words>649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Times New Roman</vt:lpstr>
      <vt:lpstr>Wingdings 2</vt:lpstr>
      <vt:lpstr>Plaza</vt:lpstr>
      <vt:lpstr>Preparing Student Presenters</vt:lpstr>
      <vt:lpstr>Objectives</vt:lpstr>
      <vt:lpstr>Gallery Walk</vt:lpstr>
      <vt:lpstr>Gallery Walk</vt:lpstr>
      <vt:lpstr>Distribute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Workshop Outline</vt:lpstr>
      <vt:lpstr>Workshop Outline:  time and time running</vt:lpstr>
      <vt:lpstr>Resources</vt:lpstr>
      <vt:lpstr>PowerPoint Presentation</vt:lpstr>
      <vt:lpstr>PowerPoint Presentation</vt:lpstr>
      <vt:lpstr>PowerPoint Presentation</vt:lpstr>
      <vt:lpstr>PowerPoint Presentation</vt:lpstr>
      <vt:lpstr>Review Objectives</vt:lpstr>
      <vt:lpstr>PowerPoint Presentation</vt:lpstr>
    </vt:vector>
  </TitlesOfParts>
  <Company>MCPS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Student Presenters</dc:title>
  <dc:creator>Karen Crawford</dc:creator>
  <cp:lastModifiedBy>Courtney Tse</cp:lastModifiedBy>
  <cp:revision>14</cp:revision>
  <dcterms:created xsi:type="dcterms:W3CDTF">2011-06-22T18:09:49Z</dcterms:created>
  <dcterms:modified xsi:type="dcterms:W3CDTF">2015-08-10T22:55:27Z</dcterms:modified>
</cp:coreProperties>
</file>